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ED63-F534-47B1-922A-07C0F2E81259}" type="datetimeFigureOut">
              <a:rPr lang="en-GB" smtClean="0"/>
              <a:pPr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9720-50EA-4545-BEAE-D083BC92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9388"/>
            <a:ext cx="332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 Trust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60363" y="4319588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Changes to war memorials and Remembrance</a:t>
            </a:r>
            <a:endParaRPr lang="en-GB" sz="44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60362" y="1438275"/>
            <a:ext cx="5075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Know that the function and style of war memorials has changed over time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60000" lvl="0" indent="-360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Know how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Remembrance Day traditions originated and how these have changed at key times since 1918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4751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35600" y="1449388"/>
            <a:ext cx="3314700" cy="4813300"/>
            <a:chOff x="3424" y="913"/>
            <a:chExt cx="2088" cy="3032"/>
          </a:xfrm>
        </p:grpSpPr>
        <p:pic>
          <p:nvPicPr>
            <p:cNvPr id="4103" name="Picture 6" descr="WM7 Set 4 General 12 150dpi cGeoffrey Allan 2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913"/>
              <a:ext cx="2042" cy="2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3424" y="3657"/>
              <a:ext cx="20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Arial" pitchFamily="34" charset="0"/>
                  <a:cs typeface="Arial" pitchFamily="34" charset="0"/>
                </a:rPr>
                <a:t>Niton, Isle of Wight (WM7) 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© Geoffrey Allan, 2011.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8774" y="1438275"/>
            <a:ext cx="507732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lvl="0" indent="-360000">
              <a:buFont typeface="Arial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Explain some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key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changes to what and who war memorials commemorate</a:t>
            </a:r>
          </a:p>
          <a:p>
            <a:pPr marL="360000" lvl="0" indent="-360000">
              <a:buFont typeface="Arial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Explain how the way in which Remembrance Day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is marked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has changed since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1918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35600" y="1449388"/>
            <a:ext cx="3314700" cy="4813300"/>
            <a:chOff x="3424" y="913"/>
            <a:chExt cx="2088" cy="3032"/>
          </a:xfrm>
        </p:grpSpPr>
        <p:pic>
          <p:nvPicPr>
            <p:cNvPr id="5127" name="Picture 7" descr="WM7 Set 4 General 12 150dpi cGeoffrey Allan 2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" y="913"/>
              <a:ext cx="2042" cy="2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424" y="3657"/>
              <a:ext cx="20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latin typeface="Arial" pitchFamily="34" charset="0"/>
                  <a:cs typeface="Arial" pitchFamily="34" charset="0"/>
                </a:rPr>
                <a:t>Niton, Isle of Wight (WM7) 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© Geoffrey Allan, 2011.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pic>
        <p:nvPicPr>
          <p:cNvPr id="6149" name="Picture 5" descr="WM646 Set 3 General 2 72dpi cWMT-JS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38275"/>
            <a:ext cx="346233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19700" y="6021388"/>
            <a:ext cx="38167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Scottish American war memorial, Edinburgh (WM646)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© War Memorials Trust, 2009</a:t>
            </a:r>
          </a:p>
        </p:txBody>
      </p:sp>
      <p:pic>
        <p:nvPicPr>
          <p:cNvPr id="7" name="Picture 6" descr="WM164 Set 1 General 1 c Jill Durham 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1440000"/>
            <a:ext cx="3209944" cy="4840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St Albans City war memorial, Hertfordshire (WM164)  © St Albans City and District Council, 2011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pic>
        <p:nvPicPr>
          <p:cNvPr id="9" name="Picture 8" descr="WM4881 Set 1 General 2 300dpi cBill Highway 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440000"/>
            <a:ext cx="3651990" cy="4869320"/>
          </a:xfrm>
          <a:prstGeom prst="rect">
            <a:avLst/>
          </a:prstGeom>
        </p:spPr>
      </p:pic>
      <p:pic>
        <p:nvPicPr>
          <p:cNvPr id="10" name="Picture 9" descr="WM916 Set 3 General 3 300dpi cCharly Fitzpatrick 2010 crop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12776"/>
            <a:ext cx="3758192" cy="2632320"/>
          </a:xfrm>
          <a:prstGeom prst="rect">
            <a:avLst/>
          </a:prstGeom>
        </p:spPr>
      </p:pic>
      <p:pic>
        <p:nvPicPr>
          <p:cNvPr id="11" name="Picture 10" descr="WM916 Set 3 General 5 300dpi cCharly Fitzpatrick 2010 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149080"/>
            <a:ext cx="3758400" cy="2470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63093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Newhaven HMS Brazen memorial, East Sussex (WM4881) © Bill Highway, 2011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652246" y="4589114"/>
            <a:ext cx="364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Chicksands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Napoleonic war memorial, Bedfordshire (WM916)  ©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Charly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Fitzpatrick, 2010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pic>
        <p:nvPicPr>
          <p:cNvPr id="14" name="Picture 13" descr="WM4795 Set 2 Gen 2 300dpi cWMT-FM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440000"/>
            <a:ext cx="2738903" cy="4869160"/>
          </a:xfrm>
          <a:prstGeom prst="rect">
            <a:avLst/>
          </a:prstGeom>
        </p:spPr>
      </p:pic>
      <p:pic>
        <p:nvPicPr>
          <p:cNvPr id="15" name="Picture 14" descr="WM6831 Set 3 Gen 2 dpi cWMT-FM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1" y="1412776"/>
            <a:ext cx="4992555" cy="3744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5157192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Wellington Arch, London (WM6831) © War Memorials Trust, 2013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3093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Duke of Wellington memorial, Liverpool (WM4795) © War Memorials Trust, 2013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60363" y="143827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1438275"/>
            <a:ext cx="4968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0" indent="-360000">
              <a:buFontTx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100,000 in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UK</a:t>
            </a:r>
          </a:p>
          <a:p>
            <a:pPr marL="360000" indent="-360000">
              <a:buFontTx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Two thirds from First World War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buFontTx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Created by local communities – no rules on design and appearance</a:t>
            </a:r>
          </a:p>
          <a:p>
            <a:pPr marL="360000" indent="-360000">
              <a:buFontTx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Focal point for remembering the fallen</a:t>
            </a:r>
          </a:p>
        </p:txBody>
      </p:sp>
      <p:pic>
        <p:nvPicPr>
          <p:cNvPr id="7175" name="Picture 7" descr="WM1910 Set 2 After resized for web 150dpi cSt Athan Community Council 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38275"/>
            <a:ext cx="33131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64163" y="58769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pitchFamily="34" charset="0"/>
                <a:cs typeface="Arial" pitchFamily="34" charset="0"/>
              </a:rPr>
              <a:t>St Athan, South Glamorgan (WM1910) © St Athan Community Council,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pic>
        <p:nvPicPr>
          <p:cNvPr id="8" name="Picture 7" descr="WM490 Set 3 General 2 300dpi cD S Kenyon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40000"/>
            <a:ext cx="3120007" cy="2340005"/>
          </a:xfrm>
          <a:prstGeom prst="rect">
            <a:avLst/>
          </a:prstGeom>
        </p:spPr>
      </p:pic>
      <p:pic>
        <p:nvPicPr>
          <p:cNvPr id="9" name="Picture 8" descr="WM490 Set 3 General 1 300dpi cD S Kenyon 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861048"/>
            <a:ext cx="3131880" cy="2348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000" y="216000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Glen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Parva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memorial hall,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Leicestershire (WM490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© D S Kenyon, 2010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War memorials</a:t>
            </a:r>
          </a:p>
        </p:txBody>
      </p:sp>
      <p:pic>
        <p:nvPicPr>
          <p:cNvPr id="6" name="Picture 5" descr="WM933 Set 2 After1 300dpi cPark Community School 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40000"/>
            <a:ext cx="4560168" cy="2968669"/>
          </a:xfrm>
          <a:prstGeom prst="rect">
            <a:avLst/>
          </a:prstGeom>
        </p:spPr>
      </p:pic>
      <p:pic>
        <p:nvPicPr>
          <p:cNvPr id="7" name="Picture 6" descr="WM933 Set 1 Before 4 72dpi cPark Community School 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509121"/>
            <a:ext cx="4561200" cy="2143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000" y="2160000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Barnstaple Park Community School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pavilion,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Devon (WM933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© Park Community School, 2007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270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14</cp:revision>
  <dcterms:created xsi:type="dcterms:W3CDTF">2014-06-27T14:38:23Z</dcterms:created>
  <dcterms:modified xsi:type="dcterms:W3CDTF">2014-07-04T10:54:53Z</dcterms:modified>
</cp:coreProperties>
</file>