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66" r:id="rId3"/>
    <p:sldId id="268" r:id="rId4"/>
    <p:sldId id="269" r:id="rId5"/>
    <p:sldId id="270" r:id="rId6"/>
    <p:sldId id="271" r:id="rId7"/>
    <p:sldId id="273" r:id="rId8"/>
    <p:sldId id="272" r:id="rId9"/>
    <p:sldId id="274" r:id="rId10"/>
    <p:sldId id="275" r:id="rId1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46" d="100"/>
          <a:sy n="4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D309ED-7E10-42EE-8726-A89CDDC82F80}" type="datetimeFigureOut">
              <a:rPr lang="en-US"/>
              <a:pPr>
                <a:defRPr/>
              </a:pPr>
              <a:t>11/3/2016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CA876F7-23FC-472D-994D-09C705DC56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1590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9EBFE-7E59-43E3-834B-3D66F8856574}" type="datetimeFigureOut">
              <a:rPr lang="en-US"/>
              <a:pPr>
                <a:defRPr/>
              </a:pPr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9EE24-E141-441B-8CF1-A934E06F11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9295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9707-BB49-4C12-9564-7F70C118527F}" type="datetimeFigureOut">
              <a:rPr lang="en-US"/>
              <a:pPr>
                <a:defRPr/>
              </a:pPr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BAE47-50A4-4DB3-B828-F30D9EFA693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938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2122A-2968-499C-9092-B15D1E121259}" type="datetimeFigureOut">
              <a:rPr lang="en-US"/>
              <a:pPr>
                <a:defRPr/>
              </a:pPr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65116-63AF-4D1B-B9B5-5AAB163FE7A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90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DAE5F-C10A-4FCC-B549-5F35183EAE7C}" type="datetimeFigureOut">
              <a:rPr lang="en-US"/>
              <a:pPr>
                <a:defRPr/>
              </a:pPr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B35C7-7325-4489-92D1-C739964EA0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8196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1F4BE-1E23-495B-9454-7F46B0669274}" type="datetimeFigureOut">
              <a:rPr lang="en-US"/>
              <a:pPr>
                <a:defRPr/>
              </a:pPr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95017-7354-4095-A005-3177B6970A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467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0E5F3-A3E3-4636-931D-5DA11D137DB4}" type="datetimeFigureOut">
              <a:rPr lang="en-US"/>
              <a:pPr>
                <a:defRPr/>
              </a:pPr>
              <a:t>11/3/2016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DFDCD-4FE4-4B92-B038-7DE4D8C90CD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855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C3A1-5447-4A99-BE9F-507689CE405E}" type="datetimeFigureOut">
              <a:rPr lang="en-US"/>
              <a:pPr>
                <a:defRPr/>
              </a:pPr>
              <a:t>11/3/2016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E02EC-6BA7-40D9-92DD-17786412214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50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232F8-000C-4EC1-965A-BAAB0A66EEE6}" type="datetimeFigureOut">
              <a:rPr lang="en-US"/>
              <a:pPr>
                <a:defRPr/>
              </a:pPr>
              <a:t>11/3/2016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58271-4554-4DB2-9D5D-B95A2D7C89B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162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A0D72-7B1C-4AB9-B505-63739814987E}" type="datetimeFigureOut">
              <a:rPr lang="en-US"/>
              <a:pPr>
                <a:defRPr/>
              </a:pPr>
              <a:t>11/3/2016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AE27A-413B-4FBF-94C7-1EA85ED47A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3629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94281-D06A-4389-AE91-76FA28E3B2A1}" type="datetimeFigureOut">
              <a:rPr lang="en-US"/>
              <a:pPr>
                <a:defRPr/>
              </a:pPr>
              <a:t>11/3/2016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FEC18-2AF0-4CE5-94C8-4B430E8E1C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290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6204E-C224-468F-8438-39C684F3D93E}" type="datetimeFigureOut">
              <a:rPr lang="en-US"/>
              <a:pPr>
                <a:defRPr/>
              </a:pPr>
              <a:t>11/3/2016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85B42-EF25-4F65-84FD-99820D67ABC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069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1FF107-7507-498E-AD86-2263A4BC1D59}" type="datetimeFigureOut">
              <a:rPr lang="en-US"/>
              <a:pPr>
                <a:defRPr/>
              </a:pPr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C15FDBA-E9A9-4D7B-83CA-0A055C93FFD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MT_logo_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79388"/>
            <a:ext cx="3327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360363" y="2160588"/>
            <a:ext cx="828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 b="1">
                <a:solidFill>
                  <a:srgbClr val="336600"/>
                </a:solidFill>
              </a:rPr>
              <a:t>War Memorials Trust</a:t>
            </a:r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360363" y="4319588"/>
            <a:ext cx="828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 b="1" dirty="0" smtClean="0"/>
              <a:t>UK memorials to the Holocaust</a:t>
            </a:r>
            <a:endParaRPr lang="en-GB" altLang="en-US" sz="4400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MT_logo_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179388"/>
            <a:ext cx="16652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360363" y="179388"/>
            <a:ext cx="54006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 dirty="0" smtClean="0">
                <a:solidFill>
                  <a:srgbClr val="336600"/>
                </a:solidFill>
              </a:rPr>
              <a:t>Holocaust memorials</a:t>
            </a:r>
            <a:endParaRPr lang="en-GB" altLang="en-US" sz="4400" dirty="0">
              <a:solidFill>
                <a:srgbClr val="3366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160000"/>
            <a:ext cx="5796176" cy="43471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56176" y="2200255"/>
            <a:ext cx="27084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200" dirty="0" smtClean="0">
                <a:latin typeface="Arial" pitchFamily="34" charset="0"/>
                <a:cs typeface="Arial" pitchFamily="34" charset="0"/>
              </a:rPr>
              <a:t>Holocaust memorial in 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Witton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Jewish Cemetery, Birmingham. </a:t>
            </a:r>
          </a:p>
          <a:p>
            <a:pPr algn="just"/>
            <a:endParaRPr lang="en-GB" sz="2200" dirty="0"/>
          </a:p>
          <a:p>
            <a:pPr algn="just"/>
            <a:r>
              <a:rPr lang="en-GB" sz="2200" dirty="0"/>
              <a:t>© Tony Woolley 2016</a:t>
            </a:r>
            <a:endParaRPr lang="en-GB" sz="2400" dirty="0"/>
          </a:p>
          <a:p>
            <a:pPr algn="just"/>
            <a:endParaRPr lang="en-GB" sz="2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19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MT_logo_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179388"/>
            <a:ext cx="16652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360363" y="179388"/>
            <a:ext cx="54006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 dirty="0" smtClean="0">
                <a:solidFill>
                  <a:srgbClr val="336600"/>
                </a:solidFill>
              </a:rPr>
              <a:t>Holocaust memorials</a:t>
            </a:r>
            <a:endParaRPr lang="en-GB" altLang="en-US" sz="4400" dirty="0">
              <a:solidFill>
                <a:srgbClr val="3366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159999"/>
            <a:ext cx="2843848" cy="37881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159999"/>
            <a:ext cx="3081702" cy="3788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32582" y="2056165"/>
            <a:ext cx="2511418" cy="4541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200" dirty="0" smtClean="0">
                <a:latin typeface="Arial" pitchFamily="34" charset="0"/>
                <a:cs typeface="Arial" pitchFamily="34" charset="0"/>
              </a:rPr>
              <a:t>Holocaust memorial tree on 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Wandsworth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Common, London. The tree was planted to commemorate Holocaust Memorial Day</a:t>
            </a:r>
          </a:p>
          <a:p>
            <a:pPr algn="just"/>
            <a:endParaRPr lang="en-GB" sz="2400" dirty="0"/>
          </a:p>
          <a:p>
            <a:pPr algn="just"/>
            <a:r>
              <a:rPr lang="en-GB" sz="2200" dirty="0" smtClean="0">
                <a:latin typeface="Arial" pitchFamily="34" charset="0"/>
                <a:cs typeface="Arial" pitchFamily="34" charset="0"/>
              </a:rPr>
              <a:t>© 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Wandsworth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Borough Council, 2013</a:t>
            </a:r>
            <a:endParaRPr lang="en-GB" sz="2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MT_logo_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179388"/>
            <a:ext cx="16652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360363" y="179388"/>
            <a:ext cx="54006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 dirty="0" smtClean="0">
                <a:solidFill>
                  <a:srgbClr val="336600"/>
                </a:solidFill>
              </a:rPr>
              <a:t>Holocaust memorials</a:t>
            </a:r>
            <a:endParaRPr lang="en-GB" altLang="en-US" sz="4400" dirty="0">
              <a:solidFill>
                <a:srgbClr val="3366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160000"/>
            <a:ext cx="4039756" cy="3955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60000"/>
            <a:ext cx="3683414" cy="426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6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MT_logo_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179388"/>
            <a:ext cx="16652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360363" y="179388"/>
            <a:ext cx="54006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 dirty="0" smtClean="0">
                <a:solidFill>
                  <a:srgbClr val="336600"/>
                </a:solidFill>
              </a:rPr>
              <a:t>Holocaust memorials</a:t>
            </a:r>
            <a:endParaRPr lang="en-GB" altLang="en-US" sz="4400" dirty="0">
              <a:solidFill>
                <a:srgbClr val="33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45602" y="3066813"/>
            <a:ext cx="4598694" cy="2586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060848"/>
            <a:ext cx="3600400" cy="45478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76256" y="2072502"/>
            <a:ext cx="226774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200" dirty="0" smtClean="0">
                <a:latin typeface="Arial" pitchFamily="34" charset="0"/>
                <a:cs typeface="Arial" pitchFamily="34" charset="0"/>
              </a:rPr>
              <a:t>Holocaust memorial garden in Hyde Park, London. A remembrance service is held here every year. </a:t>
            </a:r>
          </a:p>
          <a:p>
            <a:pPr algn="just"/>
            <a:endParaRPr lang="en-GB" sz="2400" dirty="0"/>
          </a:p>
          <a:p>
            <a:pPr algn="just"/>
            <a:r>
              <a:rPr lang="en-GB" sz="2200" dirty="0" smtClean="0">
                <a:latin typeface="Arial" pitchFamily="34" charset="0"/>
                <a:cs typeface="Arial" pitchFamily="34" charset="0"/>
              </a:rPr>
              <a:t>© War Memorials Trust, 2016</a:t>
            </a:r>
            <a:endParaRPr lang="en-GB" sz="2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27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MT_logo_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179388"/>
            <a:ext cx="16652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360363" y="179388"/>
            <a:ext cx="54006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 dirty="0" smtClean="0">
                <a:solidFill>
                  <a:srgbClr val="336600"/>
                </a:solidFill>
              </a:rPr>
              <a:t>Holocaust memorials</a:t>
            </a:r>
            <a:endParaRPr lang="en-GB" altLang="en-US" sz="4400" dirty="0">
              <a:solidFill>
                <a:srgbClr val="33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2072503"/>
            <a:ext cx="443661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200" dirty="0" smtClean="0">
                <a:latin typeface="Arial" pitchFamily="34" charset="0"/>
                <a:cs typeface="Arial" pitchFamily="34" charset="0"/>
              </a:rPr>
              <a:t>Holocaust memorial in Chatham Cemetery, Kent. It is dedicated to two specific victims of the Holocaust and was created by their daughter.</a:t>
            </a:r>
          </a:p>
          <a:p>
            <a:pPr algn="just"/>
            <a:endParaRPr lang="en-GB" sz="2200" dirty="0"/>
          </a:p>
          <a:p>
            <a:pPr algn="just"/>
            <a:r>
              <a:rPr lang="en-GB" sz="2200" dirty="0" smtClean="0">
                <a:latin typeface="Arial" pitchFamily="34" charset="0"/>
                <a:cs typeface="Arial" pitchFamily="34" charset="0"/>
              </a:rPr>
              <a:t>It is located in the Jewish section of the cemetery.</a:t>
            </a:r>
          </a:p>
          <a:p>
            <a:pPr algn="just"/>
            <a:endParaRPr lang="en-GB" sz="2400" dirty="0"/>
          </a:p>
          <a:p>
            <a:pPr algn="just"/>
            <a:endParaRPr lang="en-GB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41" y="2072502"/>
            <a:ext cx="3867912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MT_logo_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179388"/>
            <a:ext cx="16652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360363" y="179388"/>
            <a:ext cx="54006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 dirty="0" smtClean="0">
                <a:solidFill>
                  <a:srgbClr val="336600"/>
                </a:solidFill>
              </a:rPr>
              <a:t>Holocaust memorials</a:t>
            </a:r>
            <a:endParaRPr lang="en-GB" altLang="en-US" sz="4400" dirty="0">
              <a:solidFill>
                <a:srgbClr val="3366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160000"/>
            <a:ext cx="5885545" cy="441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5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MT_logo_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179388"/>
            <a:ext cx="16652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360363" y="179388"/>
            <a:ext cx="54006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 dirty="0" smtClean="0">
                <a:solidFill>
                  <a:srgbClr val="336600"/>
                </a:solidFill>
              </a:rPr>
              <a:t>Holocaust memorials</a:t>
            </a:r>
            <a:endParaRPr lang="en-GB" altLang="en-US" sz="4400" dirty="0">
              <a:solidFill>
                <a:srgbClr val="3366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160000"/>
            <a:ext cx="6012200" cy="450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6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MT_logo_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179388"/>
            <a:ext cx="16652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360363" y="179388"/>
            <a:ext cx="54006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 dirty="0" smtClean="0">
                <a:solidFill>
                  <a:srgbClr val="336600"/>
                </a:solidFill>
              </a:rPr>
              <a:t>Holocaust memorials</a:t>
            </a:r>
            <a:endParaRPr lang="en-GB" altLang="en-US" sz="4400" dirty="0">
              <a:solidFill>
                <a:srgbClr val="3366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160000"/>
            <a:ext cx="3347904" cy="44638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3928" y="1988840"/>
            <a:ext cx="494067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200" dirty="0" smtClean="0">
                <a:latin typeface="Arial" pitchFamily="34" charset="0"/>
                <a:cs typeface="Arial" pitchFamily="34" charset="0"/>
              </a:rPr>
              <a:t>The photos on this and the previous two slides show a memorial to the Holocaust in Tottenham, London. It consists of a garden with seating and planted areas, and this unusual sculpture with barbed wire shown. </a:t>
            </a:r>
          </a:p>
          <a:p>
            <a:pPr algn="just"/>
            <a:endParaRPr lang="en-GB" sz="2200" dirty="0"/>
          </a:p>
          <a:p>
            <a:pPr algn="just"/>
            <a:r>
              <a:rPr lang="en-GB" sz="2200" dirty="0" smtClean="0">
                <a:latin typeface="Arial" pitchFamily="34" charset="0"/>
                <a:cs typeface="Arial" pitchFamily="34" charset="0"/>
              </a:rPr>
              <a:t>Like the Hyde Park memorial it uses more abstract imagery to portray the subject commemorated, and can be compared to more traditional memorials</a:t>
            </a:r>
          </a:p>
          <a:p>
            <a:pPr algn="just"/>
            <a:endParaRPr lang="en-GB" sz="2200" dirty="0"/>
          </a:p>
          <a:p>
            <a:pPr algn="just"/>
            <a:r>
              <a:rPr lang="en-GB" sz="2200" dirty="0" smtClean="0">
                <a:latin typeface="Arial" pitchFamily="34" charset="0"/>
                <a:cs typeface="Arial" pitchFamily="34" charset="0"/>
              </a:rPr>
              <a:t>© Martin 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Shorthouse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, 2016</a:t>
            </a:r>
          </a:p>
          <a:p>
            <a:pPr algn="just"/>
            <a:endParaRPr lang="en-GB" sz="2400" dirty="0"/>
          </a:p>
          <a:p>
            <a:pPr algn="just"/>
            <a:endParaRPr lang="en-GB" sz="2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65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MT_logo_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179388"/>
            <a:ext cx="16652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360363" y="179388"/>
            <a:ext cx="54006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 dirty="0" smtClean="0">
                <a:solidFill>
                  <a:srgbClr val="336600"/>
                </a:solidFill>
              </a:rPr>
              <a:t>Holocaust memorials</a:t>
            </a:r>
            <a:endParaRPr lang="en-GB" altLang="en-US" sz="4400" dirty="0">
              <a:solidFill>
                <a:srgbClr val="3366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988840"/>
            <a:ext cx="3456384" cy="46085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3928" y="1988840"/>
            <a:ext cx="494067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200" dirty="0" smtClean="0">
                <a:latin typeface="Arial" pitchFamily="34" charset="0"/>
                <a:cs typeface="Arial" pitchFamily="34" charset="0"/>
              </a:rPr>
              <a:t>This is another unusual memorial sculpture commemorating the Holocaust, also in Tottenham, London.</a:t>
            </a:r>
          </a:p>
          <a:p>
            <a:pPr algn="just"/>
            <a:endParaRPr lang="en-GB" sz="2200" dirty="0"/>
          </a:p>
          <a:p>
            <a:pPr algn="just"/>
            <a:r>
              <a:rPr lang="en-GB" sz="2200" dirty="0" smtClean="0">
                <a:latin typeface="Arial" pitchFamily="34" charset="0"/>
                <a:cs typeface="Arial" pitchFamily="34" charset="0"/>
              </a:rPr>
              <a:t>Each of the six pillars represents one million victims, and these are arranged in a Star of David shape. </a:t>
            </a:r>
            <a:endParaRPr lang="en-GB" sz="2200" dirty="0"/>
          </a:p>
          <a:p>
            <a:pPr algn="just"/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200" dirty="0" smtClean="0"/>
              <a:t>This is a good example of how symbolism can be used in war memorials.</a:t>
            </a: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GB" sz="2200" dirty="0"/>
          </a:p>
          <a:p>
            <a:pPr algn="just"/>
            <a:r>
              <a:rPr lang="en-GB" sz="2200" dirty="0" smtClean="0">
                <a:latin typeface="Arial" pitchFamily="34" charset="0"/>
                <a:cs typeface="Arial" pitchFamily="34" charset="0"/>
              </a:rPr>
              <a:t>© Martin 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Shorthouse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, 2016</a:t>
            </a:r>
          </a:p>
          <a:p>
            <a:pPr algn="just"/>
            <a:endParaRPr lang="en-GB" sz="2400" dirty="0"/>
          </a:p>
          <a:p>
            <a:pPr algn="just"/>
            <a:endParaRPr lang="en-GB" sz="2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5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 Battle of Britain memorials</Template>
  <TotalTime>257</TotalTime>
  <Words>249</Words>
  <Application>Microsoft Office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Cavender</dc:creator>
  <cp:lastModifiedBy>Ruth Cavender</cp:lastModifiedBy>
  <cp:revision>9</cp:revision>
  <dcterms:created xsi:type="dcterms:W3CDTF">2016-11-02T18:10:49Z</dcterms:created>
  <dcterms:modified xsi:type="dcterms:W3CDTF">2016-11-03T10:57:40Z</dcterms:modified>
</cp:coreProperties>
</file>