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66" r:id="rId3"/>
    <p:sldId id="269" r:id="rId4"/>
    <p:sldId id="270" r:id="rId5"/>
    <p:sldId id="271" r:id="rId6"/>
    <p:sldId id="262" r:id="rId7"/>
    <p:sldId id="273" r:id="rId8"/>
    <p:sldId id="274" r:id="rId9"/>
  </p:sldIdLst>
  <p:sldSz cx="9144000" cy="6858000" type="screen4x3"/>
  <p:notesSz cx="666273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5" autoAdjust="0"/>
    <p:restoredTop sz="94660"/>
  </p:normalViewPr>
  <p:slideViewPr>
    <p:cSldViewPr>
      <p:cViewPr varScale="1">
        <p:scale>
          <a:sx n="68" d="100"/>
          <a:sy n="68" d="100"/>
        </p:scale>
        <p:origin x="11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805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1" y="1"/>
            <a:ext cx="2887186" cy="49805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5AF595C8-F2DD-4DFE-8B84-FA41CBA2630D}" type="datetimeFigureOut">
              <a:rPr lang="en-GB" smtClean="0"/>
              <a:t>07/08/2018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7186" cy="4980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1" y="9428584"/>
            <a:ext cx="2887186" cy="4980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C5F26214-C2DA-4A1B-8F2C-202D8F761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95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6332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6332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D38F0A-DB8D-4E5B-A6D8-AEAF750111BF}" type="datetimeFigureOut">
              <a:rPr lang="en-US"/>
              <a:pPr>
                <a:defRPr/>
              </a:pPr>
              <a:t>8/7/2018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7"/>
          </a:xfrm>
          <a:prstGeom prst="rect">
            <a:avLst/>
          </a:prstGeom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5C4C996-591B-4E9B-819E-6588443A15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729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5E26-CF1D-463A-8A01-1D390FE9C75E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E0513-1922-4048-BE59-E97FD32D56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331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63130-DF6D-4858-A132-64317A409C91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80E50-B38B-40C3-9196-67399FD357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5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B33B-7838-4B89-815F-6682651DAEF5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6F81-7222-4218-AD79-F438B99B3B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67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2D261-C226-4EFD-BA2B-3DF39C74CE6F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18066-2C41-43FD-BFA1-31C7BA5389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77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66C47-042C-4137-816F-1282B7383AE0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A2742-EE3B-4F46-8753-8898D8474E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122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F2BDE-3D66-4E08-A219-D1155AB56C91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67BBD-B151-49B9-AE09-8ED5FAD1EE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139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B192B-DC46-4FCF-94A4-867D39D086C8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DD7C5-D9E0-4875-9F19-73D75A66A2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42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A6DB-2B32-4628-9E08-725D8947C4C5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7A456-DA81-4DC1-8BFC-2F720F2398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845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04EE1-8E8B-4521-8195-2020C975D62F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F87CF-4CA2-4858-ACF8-FF0B523B78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797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BA391-B2B1-4E92-BCAD-7B6018756210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58FE4-2983-4084-85B2-4E94E4CBEC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56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494C-6670-4E97-B3F3-C1E4D9684DC3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1CCE4-9B6D-48C4-887F-6FA893C4AE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272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A67CB-879F-42F3-800E-D7E5378F6E7A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D92636B-3AA4-4B85-86CB-317A4492E79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MT_logo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9388"/>
            <a:ext cx="332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360363" y="2160588"/>
            <a:ext cx="828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400" b="1">
                <a:solidFill>
                  <a:srgbClr val="336600"/>
                </a:solidFill>
              </a:rPr>
              <a:t>War Memorials Trust</a:t>
            </a: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360363" y="4319588"/>
            <a:ext cx="8280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b="1" dirty="0" smtClean="0"/>
              <a:t>Assembly</a:t>
            </a:r>
          </a:p>
          <a:p>
            <a:pPr algn="ctr" eaLnBrk="1" hangingPunct="1"/>
            <a:r>
              <a:rPr lang="en-GB" altLang="en-US" sz="3600" b="1" dirty="0" smtClean="0"/>
              <a:t>Centenary </a:t>
            </a:r>
            <a:r>
              <a:rPr lang="en-GB" altLang="en-US" sz="3600" b="1" smtClean="0"/>
              <a:t>of the Armistice</a:t>
            </a:r>
            <a:endParaRPr lang="en-GB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MT_logo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179388"/>
            <a:ext cx="16652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360363" y="179388"/>
            <a:ext cx="54006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400" dirty="0" smtClean="0">
                <a:solidFill>
                  <a:srgbClr val="336600"/>
                </a:solidFill>
              </a:rPr>
              <a:t>What do you know about this date?</a:t>
            </a:r>
            <a:endParaRPr lang="en-GB" altLang="en-US" sz="4400" dirty="0">
              <a:solidFill>
                <a:srgbClr val="336600"/>
              </a:solidFill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360363" y="3140968"/>
            <a:ext cx="828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dirty="0" smtClean="0"/>
              <a:t>11</a:t>
            </a:r>
            <a:r>
              <a:rPr lang="en-GB" altLang="en-US" sz="3600" baseline="30000" dirty="0" smtClean="0"/>
              <a:t>th</a:t>
            </a:r>
            <a:r>
              <a:rPr lang="en-GB" altLang="en-US" sz="3600" dirty="0" smtClean="0"/>
              <a:t> November 1918</a:t>
            </a:r>
            <a:endParaRPr lang="en-GB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MT_logo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179388"/>
            <a:ext cx="16652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304800" y="179388"/>
            <a:ext cx="54006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400" dirty="0" smtClean="0">
                <a:solidFill>
                  <a:srgbClr val="336600"/>
                </a:solidFill>
              </a:rPr>
              <a:t>What led to the end of World War I?</a:t>
            </a:r>
            <a:endParaRPr lang="en-GB" altLang="en-US" sz="4400" dirty="0">
              <a:solidFill>
                <a:srgbClr val="33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363" y="2160588"/>
            <a:ext cx="8280400" cy="38164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 smtClean="0"/>
              <a:t>1918</a:t>
            </a:r>
            <a:endParaRPr lang="en-GB" sz="3200" b="1" dirty="0"/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3</a:t>
            </a:r>
            <a:r>
              <a:rPr lang="en-GB" sz="3000" baseline="30000" dirty="0" smtClean="0"/>
              <a:t>rd</a:t>
            </a:r>
            <a:r>
              <a:rPr lang="en-GB" sz="3000" dirty="0" smtClean="0"/>
              <a:t> March: Treaty of Brest-Litovsk agreed between Russia and Germany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21</a:t>
            </a:r>
            <a:r>
              <a:rPr lang="en-GB" sz="3000" baseline="30000" dirty="0" smtClean="0"/>
              <a:t>st</a:t>
            </a:r>
            <a:r>
              <a:rPr lang="en-GB" sz="3000" dirty="0" smtClean="0"/>
              <a:t> March: Ludendorff Offensive begins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18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July: Allies stop German advance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8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August: Hundred Days Offensive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30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September: peace agreement with Bulgaria comes into effect</a:t>
            </a:r>
          </a:p>
        </p:txBody>
      </p:sp>
    </p:spTree>
    <p:extLst>
      <p:ext uri="{BB962C8B-B14F-4D97-AF65-F5344CB8AC3E}">
        <p14:creationId xmlns:p14="http://schemas.microsoft.com/office/powerpoint/2010/main" val="312021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MT_logo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179388"/>
            <a:ext cx="16652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304800" y="179388"/>
            <a:ext cx="54006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400" dirty="0" smtClean="0">
                <a:solidFill>
                  <a:srgbClr val="336600"/>
                </a:solidFill>
              </a:rPr>
              <a:t>What led to the end of World War I?</a:t>
            </a:r>
            <a:endParaRPr lang="en-GB" altLang="en-US" sz="4400" dirty="0">
              <a:solidFill>
                <a:srgbClr val="33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363" y="2160588"/>
            <a:ext cx="8280400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 smtClean="0"/>
              <a:t>1918</a:t>
            </a:r>
            <a:endParaRPr lang="en-GB" sz="3200" b="1" dirty="0"/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5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</a:t>
            </a:r>
            <a:r>
              <a:rPr lang="en-GB" sz="3000" dirty="0"/>
              <a:t>October: Hindenburg Line broken through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30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October: Ottoman Empire agrees a ceasefire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4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November: Austria-Hungary agrees a ceasefire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8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November: Germans and Allies meet to discuss peace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9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November: German Kaiser abdicates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6198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MT_logo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179388"/>
            <a:ext cx="16652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304800" y="179388"/>
            <a:ext cx="54006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400" dirty="0" smtClean="0">
                <a:solidFill>
                  <a:srgbClr val="336600"/>
                </a:solidFill>
              </a:rPr>
              <a:t>What took place on 11</a:t>
            </a:r>
            <a:r>
              <a:rPr lang="en-GB" altLang="en-US" sz="4400" baseline="30000" dirty="0" smtClean="0">
                <a:solidFill>
                  <a:srgbClr val="336600"/>
                </a:solidFill>
              </a:rPr>
              <a:t>th</a:t>
            </a:r>
            <a:r>
              <a:rPr lang="en-GB" altLang="en-US" sz="4400" dirty="0" smtClean="0">
                <a:solidFill>
                  <a:srgbClr val="336600"/>
                </a:solidFill>
              </a:rPr>
              <a:t> November?</a:t>
            </a:r>
            <a:endParaRPr lang="en-GB" altLang="en-US" sz="4400" dirty="0">
              <a:solidFill>
                <a:srgbClr val="33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363" y="2160588"/>
            <a:ext cx="8280400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 smtClean="0"/>
              <a:t>1918</a:t>
            </a:r>
            <a:endParaRPr lang="en-GB" sz="3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b="1" dirty="0"/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 smtClean="0"/>
              <a:t>11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November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 smtClean="0"/>
          </a:p>
          <a:p>
            <a:pPr marL="819150" lvl="1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 smtClean="0"/>
              <a:t>Armistice signed at </a:t>
            </a:r>
            <a:r>
              <a:rPr lang="en-GB" sz="3200" dirty="0" err="1" smtClean="0"/>
              <a:t>5.10am</a:t>
            </a:r>
            <a:endParaRPr lang="en-GB" sz="3200" dirty="0" smtClean="0"/>
          </a:p>
          <a:p>
            <a:pPr marL="819150" lvl="1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 smtClean="0"/>
          </a:p>
          <a:p>
            <a:pPr marL="819150" lvl="1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/>
              <a:t>F</a:t>
            </a:r>
            <a:r>
              <a:rPr lang="en-GB" sz="3200" dirty="0" smtClean="0"/>
              <a:t>ighting ends at 11.00am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725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304800" y="179388"/>
            <a:ext cx="54006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400" dirty="0" smtClean="0">
                <a:solidFill>
                  <a:srgbClr val="336600"/>
                </a:solidFill>
              </a:rPr>
              <a:t>What took place on 11</a:t>
            </a:r>
            <a:r>
              <a:rPr lang="en-GB" altLang="en-US" sz="4400" baseline="30000" dirty="0" smtClean="0">
                <a:solidFill>
                  <a:srgbClr val="336600"/>
                </a:solidFill>
              </a:rPr>
              <a:t>th</a:t>
            </a:r>
            <a:r>
              <a:rPr lang="en-GB" altLang="en-US" sz="4400" dirty="0" smtClean="0">
                <a:solidFill>
                  <a:srgbClr val="336600"/>
                </a:solidFill>
              </a:rPr>
              <a:t> November?</a:t>
            </a:r>
            <a:endParaRPr lang="en-GB" altLang="en-US" sz="4400" dirty="0">
              <a:solidFill>
                <a:srgbClr val="336600"/>
              </a:solidFill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304800" y="2204864"/>
            <a:ext cx="433920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News of the Armistice spread quickly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Celebrations took place throughout Britain, France and the other Allied countries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Joyous mood tinged with sadness for those who lost their lives</a:t>
            </a:r>
            <a:endParaRPr lang="en-GB" altLang="en-US" sz="2400" dirty="0"/>
          </a:p>
        </p:txBody>
      </p:sp>
      <p:pic>
        <p:nvPicPr>
          <p:cNvPr id="5126" name="Picture 2" descr="WMT_logo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179388"/>
            <a:ext cx="16652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531" y="2492896"/>
            <a:ext cx="4067070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MT_logo_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179388"/>
            <a:ext cx="16652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304800" y="179388"/>
            <a:ext cx="657145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400" dirty="0" smtClean="0">
                <a:solidFill>
                  <a:srgbClr val="336600"/>
                </a:solidFill>
              </a:rPr>
              <a:t>What happened after the Armistice was signed?</a:t>
            </a:r>
            <a:endParaRPr lang="en-GB" altLang="en-US" sz="4400" dirty="0">
              <a:solidFill>
                <a:srgbClr val="33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363" y="2160588"/>
            <a:ext cx="8280400" cy="33547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 smtClean="0"/>
              <a:t>1919</a:t>
            </a:r>
            <a:endParaRPr lang="en-GB" sz="32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000" b="1" dirty="0"/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January: Paris Peace Conference attended by delegates from 32 countries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000" dirty="0" smtClean="0"/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000" dirty="0" smtClean="0"/>
              <a:t>28</a:t>
            </a:r>
            <a:r>
              <a:rPr lang="en-GB" sz="3000" baseline="30000" dirty="0" smtClean="0"/>
              <a:t>th</a:t>
            </a:r>
            <a:r>
              <a:rPr lang="en-GB" sz="3000" dirty="0" smtClean="0"/>
              <a:t> June: Treaty of Versailles signed at the Hall of Mirrors in the Palace of Versailles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0818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MT_logo_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179388"/>
            <a:ext cx="1665287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04800" y="179388"/>
            <a:ext cx="57073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GB" sz="4400" dirty="0" smtClean="0">
                <a:solidFill>
                  <a:srgbClr val="336600"/>
                </a:solidFill>
                <a:cs typeface="Arial" charset="0"/>
              </a:rPr>
              <a:t>Ode of Remembrance</a:t>
            </a:r>
            <a:endParaRPr lang="en-GB" sz="4400" dirty="0">
              <a:solidFill>
                <a:srgbClr val="336600"/>
              </a:solidFill>
              <a:cs typeface="Arial" charset="0"/>
            </a:endParaRP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360363" y="2160588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3600">
              <a:cs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58775" y="1446213"/>
            <a:ext cx="828198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3600" dirty="0"/>
              <a:t>They shall grow not old, as we that are left grow old</a:t>
            </a:r>
            <a:r>
              <a:rPr lang="en-GB" sz="3600" dirty="0" smtClean="0"/>
              <a:t>,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sz="3600" dirty="0"/>
              <a:t>Age shall not weary them nor the years condemn</a:t>
            </a:r>
            <a:r>
              <a:rPr lang="en-GB" sz="3600" dirty="0" smtClean="0"/>
              <a:t>.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sz="3600" dirty="0"/>
              <a:t>At the going down of the sun, and in the </a:t>
            </a:r>
            <a:r>
              <a:rPr lang="en-GB" sz="3600" dirty="0" smtClean="0"/>
              <a:t>morning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sz="3600" b="1" dirty="0"/>
              <a:t>We will remember them.</a:t>
            </a:r>
          </a:p>
        </p:txBody>
      </p:sp>
    </p:spTree>
    <p:extLst>
      <p:ext uri="{BB962C8B-B14F-4D97-AF65-F5344CB8AC3E}">
        <p14:creationId xmlns:p14="http://schemas.microsoft.com/office/powerpoint/2010/main" val="52022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20120322 PowerPoint template</Template>
  <TotalTime>254</TotalTime>
  <Words>254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Carlie Silvey</dc:creator>
  <cp:lastModifiedBy>Carlie Silvey</cp:lastModifiedBy>
  <cp:revision>25</cp:revision>
  <cp:lastPrinted>2018-08-07T15:17:14Z</cp:lastPrinted>
  <dcterms:created xsi:type="dcterms:W3CDTF">2018-07-16T09:43:26Z</dcterms:created>
  <dcterms:modified xsi:type="dcterms:W3CDTF">2018-08-07T15:17:39Z</dcterms:modified>
</cp:coreProperties>
</file>