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7" r:id="rId2"/>
    <p:sldId id="266" r:id="rId3"/>
    <p:sldId id="264" r:id="rId4"/>
    <p:sldId id="268" r:id="rId5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CB81C8F-E7CA-4A2A-B038-CE0748A02F75}" type="datetimeFigureOut">
              <a:rPr lang="en-US"/>
              <a:pPr>
                <a:defRPr/>
              </a:pPr>
              <a:t>5/22/2014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F44012D-FE2B-45AE-8453-71D07CE1ACF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640A2-0100-4D7D-9135-1506516BA2F6}" type="datetimeFigureOut">
              <a:rPr lang="en-US"/>
              <a:pPr>
                <a:defRPr/>
              </a:pPr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44DE6-4CF1-4684-93BE-F7DDF1BE40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884A78-AD8B-48C8-AA1D-8B47D2849608}" type="datetimeFigureOut">
              <a:rPr lang="en-US"/>
              <a:pPr>
                <a:defRPr/>
              </a:pPr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2BD75-8357-4B5F-B485-B9FF6CD527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9EBA2-703D-49C0-9401-78174DA4D4FF}" type="datetimeFigureOut">
              <a:rPr lang="en-US"/>
              <a:pPr>
                <a:defRPr/>
              </a:pPr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6EEF2-AE6C-4496-84A1-C44DB8A29B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87984-7F76-489B-8313-CAC299DB1510}" type="datetimeFigureOut">
              <a:rPr lang="en-US"/>
              <a:pPr>
                <a:defRPr/>
              </a:pPr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57A08-8E9A-4F24-9E1B-A5A51A1976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946A5-DADD-43B8-A8D0-83D5A5B32A6B}" type="datetimeFigureOut">
              <a:rPr lang="en-US"/>
              <a:pPr>
                <a:defRPr/>
              </a:pPr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CEB7C-BB70-499A-B6E0-8B528DB81C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30B82E-6D11-4626-A3FC-A3BC4CD8B693}" type="datetimeFigureOut">
              <a:rPr lang="en-US"/>
              <a:pPr>
                <a:defRPr/>
              </a:pPr>
              <a:t>5/22/2014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1994E-4477-416C-88C3-B37E7A1246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9FF34-A9B8-403B-B9A5-5D74D3AEA7E7}" type="datetimeFigureOut">
              <a:rPr lang="en-US"/>
              <a:pPr>
                <a:defRPr/>
              </a:pPr>
              <a:t>5/22/2014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ECBB5-8B50-460D-9506-754A18512D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FFBD1-0407-444A-A116-F7AF08E23000}" type="datetimeFigureOut">
              <a:rPr lang="en-US"/>
              <a:pPr>
                <a:defRPr/>
              </a:pPr>
              <a:t>5/22/2014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35364-1777-481A-98B4-F486F5FE6B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7BE0B-5ECC-4C08-BC9C-532FE5017A2C}" type="datetimeFigureOut">
              <a:rPr lang="en-US"/>
              <a:pPr>
                <a:defRPr/>
              </a:pPr>
              <a:t>5/22/2014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C9853-C9C4-42CA-B41C-7278169188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65DD6-06A7-4EC0-9F3B-3033A0CF40F5}" type="datetimeFigureOut">
              <a:rPr lang="en-US"/>
              <a:pPr>
                <a:defRPr/>
              </a:pPr>
              <a:t>5/22/2014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4E4DB-B2F8-49A8-961C-18392ECFB2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8E18A-A64F-4BD6-B171-3486002679A2}" type="datetimeFigureOut">
              <a:rPr lang="en-US"/>
              <a:pPr>
                <a:defRPr/>
              </a:pPr>
              <a:t>5/22/2014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50333-174F-431B-BCA7-BFA3407017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33B689A-B121-4A17-BA68-466A788A89E6}" type="datetimeFigureOut">
              <a:rPr lang="en-US"/>
              <a:pPr>
                <a:defRPr/>
              </a:pPr>
              <a:t>5/22/2014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856F07-D6E1-4A11-B4BD-084C507464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WMT_logo_gre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063" y="179388"/>
            <a:ext cx="33274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Box 6"/>
          <p:cNvSpPr txBox="1">
            <a:spLocks noChangeArrowheads="1"/>
          </p:cNvSpPr>
          <p:nvPr/>
        </p:nvSpPr>
        <p:spPr bwMode="auto">
          <a:xfrm>
            <a:off x="360363" y="2160588"/>
            <a:ext cx="8280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4400" b="1">
                <a:solidFill>
                  <a:srgbClr val="336600"/>
                </a:solidFill>
              </a:rPr>
              <a:t>War Memorials Trust</a:t>
            </a:r>
          </a:p>
        </p:txBody>
      </p:sp>
      <p:sp>
        <p:nvSpPr>
          <p:cNvPr id="3076" name="TextBox 7"/>
          <p:cNvSpPr txBox="1">
            <a:spLocks noChangeArrowheads="1"/>
          </p:cNvSpPr>
          <p:nvPr/>
        </p:nvSpPr>
        <p:spPr bwMode="auto">
          <a:xfrm>
            <a:off x="360363" y="4319588"/>
            <a:ext cx="8280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 b="1" dirty="0" smtClean="0"/>
              <a:t>Assembly: Remembrance Day</a:t>
            </a:r>
            <a:endParaRPr lang="en-GB" sz="4400" dirty="0">
              <a:solidFill>
                <a:srgbClr val="33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WMT_logo_gre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99313" y="179388"/>
            <a:ext cx="1665287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Box 5"/>
          <p:cNvSpPr txBox="1">
            <a:spLocks noChangeArrowheads="1"/>
          </p:cNvSpPr>
          <p:nvPr/>
        </p:nvSpPr>
        <p:spPr bwMode="auto">
          <a:xfrm>
            <a:off x="360363" y="179388"/>
            <a:ext cx="5400675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4400" dirty="0" smtClean="0">
                <a:solidFill>
                  <a:srgbClr val="336600"/>
                </a:solidFill>
              </a:rPr>
              <a:t>What happens on 11</a:t>
            </a:r>
            <a:r>
              <a:rPr lang="en-GB" sz="4400" baseline="30000" dirty="0" smtClean="0">
                <a:solidFill>
                  <a:srgbClr val="336600"/>
                </a:solidFill>
              </a:rPr>
              <a:t>th</a:t>
            </a:r>
            <a:r>
              <a:rPr lang="en-GB" sz="4400" dirty="0" smtClean="0">
                <a:solidFill>
                  <a:srgbClr val="336600"/>
                </a:solidFill>
              </a:rPr>
              <a:t> November?</a:t>
            </a:r>
            <a:endParaRPr lang="en-GB" sz="4400" dirty="0">
              <a:solidFill>
                <a:srgbClr val="336600"/>
              </a:solidFill>
            </a:endParaRPr>
          </a:p>
        </p:txBody>
      </p:sp>
      <p:pic>
        <p:nvPicPr>
          <p:cNvPr id="5" name="Picture 4" descr="WM3779 Set 3 General 5 300dpi cJames Pasby 201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52101" y="1440000"/>
            <a:ext cx="3324075" cy="2493056"/>
          </a:xfrm>
          <a:prstGeom prst="rect">
            <a:avLst/>
          </a:prstGeom>
        </p:spPr>
      </p:pic>
      <p:pic>
        <p:nvPicPr>
          <p:cNvPr id="6" name="Picture 5" descr="WM3779 Set 3 General 6 300dpi cJames Pasby 201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64088" y="3933056"/>
            <a:ext cx="3326400" cy="2494800"/>
          </a:xfrm>
          <a:prstGeom prst="rect">
            <a:avLst/>
          </a:prstGeom>
        </p:spPr>
      </p:pic>
      <p:pic>
        <p:nvPicPr>
          <p:cNvPr id="7" name="Picture 6" descr="General 4 300dpi c WMT, AD 2012 web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60000" y="2160001"/>
            <a:ext cx="3457767" cy="414932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23528" y="6309320"/>
            <a:ext cx="34563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Arial" pitchFamily="34" charset="0"/>
                <a:cs typeface="Arial" pitchFamily="34" charset="0"/>
              </a:rPr>
              <a:t>Field of Remembrance, London © WMT, 2012</a:t>
            </a:r>
            <a:endParaRPr lang="en-GB" sz="1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64088" y="6453336"/>
            <a:ext cx="36724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 smtClean="0">
                <a:latin typeface="Arial" pitchFamily="34" charset="0"/>
                <a:cs typeface="Arial" pitchFamily="34" charset="0"/>
              </a:rPr>
              <a:t>Sacriston</a:t>
            </a:r>
            <a:r>
              <a:rPr lang="en-GB" sz="1200" dirty="0" smtClean="0">
                <a:latin typeface="Arial" pitchFamily="34" charset="0"/>
                <a:cs typeface="Arial" pitchFamily="34" charset="0"/>
              </a:rPr>
              <a:t>, County Durha</a:t>
            </a:r>
            <a:r>
              <a:rPr lang="en-GB" sz="1200" dirty="0" smtClean="0">
                <a:latin typeface="Arial" pitchFamily="34" charset="0"/>
                <a:cs typeface="Arial" pitchFamily="34" charset="0"/>
              </a:rPr>
              <a:t>m © NEWMP, 2010</a:t>
            </a:r>
            <a:endParaRPr lang="en-GB" sz="12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WMT_logo_gre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99313" y="179388"/>
            <a:ext cx="1665287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extBox 5"/>
          <p:cNvSpPr txBox="1">
            <a:spLocks noChangeArrowheads="1"/>
          </p:cNvSpPr>
          <p:nvPr/>
        </p:nvSpPr>
        <p:spPr bwMode="auto">
          <a:xfrm>
            <a:off x="304800" y="179388"/>
            <a:ext cx="540067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4400" dirty="0" smtClean="0">
                <a:solidFill>
                  <a:srgbClr val="336600"/>
                </a:solidFill>
              </a:rPr>
              <a:t>The First World War</a:t>
            </a:r>
            <a:endParaRPr lang="en-GB" sz="4400" dirty="0">
              <a:solidFill>
                <a:srgbClr val="336600"/>
              </a:solidFill>
            </a:endParaRPr>
          </a:p>
        </p:txBody>
      </p:sp>
      <p:pic>
        <p:nvPicPr>
          <p:cNvPr id="5" name="Picture 4" descr="WM2446 set 6 postcard 2 300dpi cChec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8144" y="1440000"/>
            <a:ext cx="2871216" cy="459028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868144" y="6021288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Arial" pitchFamily="34" charset="0"/>
                <a:cs typeface="Arial" pitchFamily="34" charset="0"/>
              </a:rPr>
              <a:t>The  unveiling of the Cenotaph, London 11</a:t>
            </a:r>
            <a:r>
              <a:rPr lang="en-GB" sz="120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GB" sz="1200" dirty="0" smtClean="0">
                <a:latin typeface="Arial" pitchFamily="34" charset="0"/>
                <a:cs typeface="Arial" pitchFamily="34" charset="0"/>
              </a:rPr>
              <a:t> November 1920</a:t>
            </a:r>
            <a:endParaRPr lang="en-GB" sz="1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0000" y="2160001"/>
            <a:ext cx="536412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180000">
              <a:buFont typeface="Arial" pitchFamily="34" charset="0"/>
              <a:buChar char="•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Started on 4</a:t>
            </a:r>
            <a:r>
              <a:rPr lang="en-GB" sz="320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 August 1914</a:t>
            </a:r>
            <a:endParaRPr lang="en-GB" sz="3200" dirty="0" smtClean="0">
              <a:latin typeface="Arial" pitchFamily="34" charset="0"/>
              <a:cs typeface="Arial" pitchFamily="34" charset="0"/>
            </a:endParaRPr>
          </a:p>
          <a:p>
            <a:pPr marL="180000" indent="-180000">
              <a:buFont typeface="Arial" pitchFamily="34" charset="0"/>
              <a:buChar char="•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Ended on 11</a:t>
            </a:r>
            <a:r>
              <a:rPr lang="en-GB" sz="320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 November 1918 at 11am</a:t>
            </a:r>
          </a:p>
          <a:p>
            <a:pPr marL="180000" indent="-180000">
              <a:buFont typeface="Arial" pitchFamily="34" charset="0"/>
              <a:buChar char="•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Over 900,000 serving in the British Army died</a:t>
            </a:r>
          </a:p>
          <a:p>
            <a:pPr marL="180000" indent="-180000">
              <a:buFont typeface="Arial" pitchFamily="34" charset="0"/>
              <a:buChar char="•"/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Armistice Day now known as Remembrance Day</a:t>
            </a:r>
          </a:p>
          <a:p>
            <a:pPr marL="180000" indent="-180000"/>
            <a:endParaRPr lang="en-GB" sz="3200" dirty="0" smtClean="0">
              <a:latin typeface="Arial" pitchFamily="34" charset="0"/>
              <a:cs typeface="Arial" pitchFamily="34" charset="0"/>
            </a:endParaRPr>
          </a:p>
          <a:p>
            <a:pPr marL="180000" indent="-180000">
              <a:buFont typeface="Arial" pitchFamily="34" charset="0"/>
              <a:buChar char="•"/>
            </a:pPr>
            <a:endParaRPr lang="en-GB" sz="3200" dirty="0" smtClean="0">
              <a:latin typeface="Arial" pitchFamily="34" charset="0"/>
              <a:cs typeface="Arial" pitchFamily="34" charset="0"/>
            </a:endParaRPr>
          </a:p>
          <a:p>
            <a:pPr marL="180000" indent="-180000">
              <a:buFont typeface="Arial" pitchFamily="34" charset="0"/>
              <a:buChar char="•"/>
            </a:pP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 marL="180000" indent="-180000">
              <a:buFont typeface="Arial" pitchFamily="34" charset="0"/>
              <a:buChar char="•"/>
            </a:pPr>
            <a:endParaRPr lang="en-GB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WMT_logo_gre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99313" y="179388"/>
            <a:ext cx="1665287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TextBox 5"/>
          <p:cNvSpPr txBox="1">
            <a:spLocks noChangeArrowheads="1"/>
          </p:cNvSpPr>
          <p:nvPr/>
        </p:nvSpPr>
        <p:spPr bwMode="auto">
          <a:xfrm>
            <a:off x="304800" y="179388"/>
            <a:ext cx="54006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GB" sz="4400">
                <a:solidFill>
                  <a:srgbClr val="336600"/>
                </a:solidFill>
                <a:cs typeface="Arial" charset="0"/>
              </a:rPr>
              <a:t>In Flanders fields</a:t>
            </a:r>
          </a:p>
        </p:txBody>
      </p:sp>
      <p:sp>
        <p:nvSpPr>
          <p:cNvPr id="10244" name="TextBox 6"/>
          <p:cNvSpPr txBox="1">
            <a:spLocks noChangeArrowheads="1"/>
          </p:cNvSpPr>
          <p:nvPr/>
        </p:nvSpPr>
        <p:spPr bwMode="auto">
          <a:xfrm>
            <a:off x="360363" y="2160588"/>
            <a:ext cx="8280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 sz="3600">
              <a:cs typeface="Arial" charset="0"/>
            </a:endParaRPr>
          </a:p>
        </p:txBody>
      </p:sp>
      <p:sp>
        <p:nvSpPr>
          <p:cNvPr id="10245" name="Text Box 7"/>
          <p:cNvSpPr txBox="1">
            <a:spLocks noChangeArrowheads="1"/>
          </p:cNvSpPr>
          <p:nvPr/>
        </p:nvSpPr>
        <p:spPr bwMode="auto">
          <a:xfrm>
            <a:off x="468313" y="1628775"/>
            <a:ext cx="7343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10246" name="Rectangle 8"/>
          <p:cNvSpPr>
            <a:spLocks noChangeArrowheads="1"/>
          </p:cNvSpPr>
          <p:nvPr/>
        </p:nvSpPr>
        <p:spPr bwMode="auto">
          <a:xfrm>
            <a:off x="361950" y="1190625"/>
            <a:ext cx="4756150" cy="527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r>
              <a:rPr lang="en-GB" sz="2000"/>
              <a:t>In Flanders fields the poppies blow</a:t>
            </a:r>
            <a:br>
              <a:rPr lang="en-GB" sz="2000"/>
            </a:br>
            <a:r>
              <a:rPr lang="en-GB" sz="2000"/>
              <a:t>Between the crosses, row on row,</a:t>
            </a:r>
            <a:br>
              <a:rPr lang="en-GB" sz="2000"/>
            </a:br>
            <a:r>
              <a:rPr lang="en-GB" sz="2000"/>
              <a:t>That mark our place; and in the sky</a:t>
            </a:r>
            <a:br>
              <a:rPr lang="en-GB" sz="2000"/>
            </a:br>
            <a:r>
              <a:rPr lang="en-GB" sz="2000"/>
              <a:t>The larks, still bravely singing, fly</a:t>
            </a:r>
            <a:br>
              <a:rPr lang="en-GB" sz="2000"/>
            </a:br>
            <a:r>
              <a:rPr lang="en-GB" sz="2000"/>
              <a:t>Scarce heard amid the guns below.</a:t>
            </a:r>
            <a:br>
              <a:rPr lang="en-GB" sz="2000"/>
            </a:br>
            <a:endParaRPr lang="en-GB" sz="2000"/>
          </a:p>
          <a:p>
            <a:pPr eaLnBrk="1" hangingPunct="1"/>
            <a:r>
              <a:rPr lang="en-GB" sz="2000"/>
              <a:t>We are the Dead. Short days ago</a:t>
            </a:r>
            <a:br>
              <a:rPr lang="en-GB" sz="2000"/>
            </a:br>
            <a:r>
              <a:rPr lang="en-GB" sz="2000"/>
              <a:t>We lived, felt dawn, saw sunset glow,</a:t>
            </a:r>
            <a:br>
              <a:rPr lang="en-GB" sz="2000"/>
            </a:br>
            <a:r>
              <a:rPr lang="en-GB" sz="2000"/>
              <a:t>Loved and were loved, and now we lie,</a:t>
            </a:r>
            <a:br>
              <a:rPr lang="en-GB" sz="2000"/>
            </a:br>
            <a:r>
              <a:rPr lang="en-GB" sz="2000"/>
              <a:t>In Flanders fields.</a:t>
            </a:r>
            <a:br>
              <a:rPr lang="en-GB" sz="2000"/>
            </a:br>
            <a:r>
              <a:rPr lang="en-GB" sz="2000"/>
              <a:t/>
            </a:r>
            <a:br>
              <a:rPr lang="en-GB" sz="2000"/>
            </a:br>
            <a:r>
              <a:rPr lang="en-GB" sz="2000"/>
              <a:t>Take up our quarrel with the foe:</a:t>
            </a:r>
            <a:br>
              <a:rPr lang="en-GB" sz="2000"/>
            </a:br>
            <a:r>
              <a:rPr lang="en-GB" sz="2000"/>
              <a:t>To you from failing hands we throw</a:t>
            </a:r>
            <a:br>
              <a:rPr lang="en-GB" sz="2000"/>
            </a:br>
            <a:r>
              <a:rPr lang="en-GB" sz="2000"/>
              <a:t>The torch; be yours to hold it high.</a:t>
            </a:r>
            <a:br>
              <a:rPr lang="en-GB" sz="2000"/>
            </a:br>
            <a:r>
              <a:rPr lang="en-GB" sz="2000"/>
              <a:t>If ye break faith with us who die</a:t>
            </a:r>
            <a:br>
              <a:rPr lang="en-GB" sz="2000"/>
            </a:br>
            <a:r>
              <a:rPr lang="en-GB" sz="2000"/>
              <a:t>We shall not sleep, though poppies grow</a:t>
            </a:r>
            <a:br>
              <a:rPr lang="en-GB" sz="2000"/>
            </a:br>
            <a:r>
              <a:rPr lang="en-GB" sz="2000"/>
              <a:t>In Flanders fields.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20322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20120322 PowerPoint template</Template>
  <TotalTime>97</TotalTime>
  <Words>80</Words>
  <Application>Microsoft Office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20120322 PowerPoint template</vt:lpstr>
      <vt:lpstr>Slide 1</vt:lpstr>
      <vt:lpstr>Slide 2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12</cp:revision>
  <dcterms:created xsi:type="dcterms:W3CDTF">2014-05-22T14:25:06Z</dcterms:created>
  <dcterms:modified xsi:type="dcterms:W3CDTF">2014-05-22T16:03:00Z</dcterms:modified>
</cp:coreProperties>
</file>