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9" r:id="rId6"/>
    <p:sldId id="258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0A2-0100-4D7D-9135-1506516B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4DE6-4CF1-4684-93BE-F7DDF1BE4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8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4A78-AD8B-48C8-AA1D-8B47D28496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BD75-8357-4B5F-B485-B9FF6CD527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4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EBA2-703D-49C0-9401-78174DA4D4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EEF2-AE6C-4496-84A1-C44DB8A29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5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40A2-0100-4D7D-9135-1506516BA2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4DE6-4CF1-4684-93BE-F7DDF1BE40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6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7984-7F76-489B-8313-CAC299DB1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7A08-8E9A-4F24-9E1B-A5A51A197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7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46A5-DADD-43B8-A8D0-83D5A5B32A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EB7C-BB70-499A-B6E0-8B528DB81C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1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B82E-6D11-4626-A3FC-A3BC4CD8B6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994E-4477-416C-88C3-B37E7A124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0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FF34-A9B8-403B-B9A5-5D74D3AEA7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CBB5-8B50-460D-9506-754A18512D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1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FBD1-0407-444A-A116-F7AF08E230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5364-1777-481A-98B4-F486F5FE6B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1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BE0B-5ECC-4C08-BC9C-532FE5017A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9853-C9C4-42CA-B41C-7278169188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3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5DD6-06A7-4EC0-9F3B-3033A0CF40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E4DB-B2F8-49A8-961C-18392ECFB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4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7984-7F76-489B-8313-CAC299DB1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7A08-8E9A-4F24-9E1B-A5A51A1976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5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E18A-A64F-4BD6-B171-3486002679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0333-174F-431B-BCA7-BFA3407017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67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4A78-AD8B-48C8-AA1D-8B47D28496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BD75-8357-4B5F-B485-B9FF6CD527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39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9EBA2-703D-49C0-9401-78174DA4D4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6EEF2-AE6C-4496-84A1-C44DB8A29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6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20149-1E4A-4E60-BE95-41C94A9D197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0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08606-0BFD-4988-9C6F-6FBCAC62E7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26ED4-2C33-47AA-B8E7-CBC207ECE4D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39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335D-6EA6-4CFA-833F-F122444C6B7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0A584-6877-46E4-BEB3-41A04B5910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99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941AA-D5C9-457F-8731-3CEA1083F5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811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7EC15-614E-4B80-B617-C6408E8F9E8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6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46A5-DADD-43B8-A8D0-83D5A5B32A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EB7C-BB70-499A-B6E0-8B528DB81C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7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29FF8-86F5-4391-9498-3A41EE799B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4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3D0B0-A6A7-4973-A39B-53734119A75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45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28700-5708-4787-9CF9-B3ED8740D28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51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7D491-14C6-400B-BAEF-309A9F51DA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48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BB163-DEE4-42BF-965E-815D7405F41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96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E0A44-57C7-4779-A70F-6AAF7C830C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9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4E90F-57EF-4A06-89D3-25485D55DC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28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58284-7904-4397-86CA-014CFB26D6F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63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D2BAA-0A7D-4C6C-AA5A-572AD3BB1F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09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16B11-8ED3-4393-B659-BF9F1E280DE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B82E-6D11-4626-A3FC-A3BC4CD8B6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994E-4477-416C-88C3-B37E7A1246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787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3F1B2-E89C-4EF0-848E-DDD9EF8837D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11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E52CA-FC35-48DE-8098-96C5B7791CC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673A6-BD32-490F-8721-2B12141F351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93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B0428-0E90-4BAE-A708-924D280DEB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5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1AFC7-173E-4347-8D64-E9D20FE9E22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4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FF34-A9B8-403B-B9A5-5D74D3AEA7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CBB5-8B50-460D-9506-754A18512D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4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FBD1-0407-444A-A116-F7AF08E230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5364-1777-481A-98B4-F486F5FE6B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BE0B-5ECC-4C08-BC9C-532FE5017A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C9853-C9C4-42CA-B41C-7278169188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5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5DD6-06A7-4EC0-9F3B-3033A0CF40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4E4DB-B2F8-49A8-961C-18392ECFB2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0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E18A-A64F-4BD6-B171-3486002679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0333-174F-431B-BCA7-BFA3407017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4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B689A-B121-4A17-BA68-466A788A8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56F07-D6E1-4A11-B4BD-084C507464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3B689A-B121-4A17-BA68-466A788A89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856F07-D6E1-4A11-B4BD-084C507464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12387-72E9-4491-9F3A-65FD9636E22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858326-CBB5-4027-A25F-C7ECCE9FD6DE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3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79390"/>
            <a:ext cx="3327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360363" y="2160588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400" b="1">
                <a:solidFill>
                  <a:srgbClr val="336600"/>
                </a:solidFill>
                <a:latin typeface="Arial" charset="0"/>
                <a:cs typeface="Arial" charset="0"/>
              </a:rPr>
              <a:t>War Memorials Trust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60363" y="431959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prstClr val="black"/>
                </a:solidFill>
                <a:latin typeface="Arial" charset="0"/>
                <a:cs typeface="Arial" charset="0"/>
              </a:rPr>
              <a:t>Assembly: </a:t>
            </a:r>
            <a:r>
              <a:rPr lang="en-GB" sz="3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Problems facing war memorials</a:t>
            </a:r>
            <a:endParaRPr lang="en-GB" sz="4400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04800" y="179388"/>
            <a:ext cx="7086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4400">
                <a:solidFill>
                  <a:srgbClr val="336600"/>
                </a:solidFill>
                <a:cs typeface="Arial" panose="020B0604020202020204" pitchFamily="34" charset="0"/>
              </a:rPr>
              <a:t>Types of war memorials</a:t>
            </a:r>
          </a:p>
        </p:txBody>
      </p:sp>
      <p:pic>
        <p:nvPicPr>
          <p:cNvPr id="4100" name="Picture 5" descr="\\Svrsbs\Shared\Documents\Conservation\Casework\WM's inc OWM's\WM's 3000-3099\WM3079\WM3079 Photos\WM3079 Set 2 After 2011\WM3079 Set 2 After 1 72dpi c Gervase Webb, 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5200"/>
            <a:ext cx="12192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\\Svrsbs\Shared\Documents\Amy\Site visit photos July 11\Notts&amp;Leics site visits July 2011 076 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05200"/>
            <a:ext cx="18081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\\Svrsbs\Shared\Documents\Conservation\Casework\WM's inc OWM's\WM's 3700-3799\WM3725\WM3725 Photos\Set 2 Before 2010\WM3725 Set 2 Before 1 72dpi cSt Barnabas PCC 2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955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\\Svrsbs\Shared\Documents\Conservation\Casework\WM's inc OWM's\WM's 3800-3899\WM3846\WM3846 Photos\Set 3\WM3846 Set 3 After 1 72dpi cSt Mary the Virgin PCC 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22494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\\Svrsbs\Shared\Documents\Amy\Wales site visit photos\300dpi c WMT- AD 2011 025 72dp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26400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\\Svrsbs\Shared\Documents\Conservation\Casework\WM's inc OWM's\WM's 3400-3499\WM3443\WM3443 Photos\Set 2\WM3443 Set 2 After 6 72dpi c. Philip McCarthy Photography, 2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20701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1" descr="\\Svrsbs\Shared\Documents\Conservation\Casework\WM's inc OWM's\WM's 2700-2799\WM2711\WM2711 Photos\After\WM2711 after 72dpi c Paul Gasson 20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454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 descr="\\Svrsbs\Shared\Documents\Conservation\Casework\WM's inc OWM's\WM's 3100-3199\WM3143\WM3143 photos\WM3143 Set 6\WM3143  After 1 72dpi c. WMT- AD, 20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5001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\\Svrsbs\Shared\Documents\Amy\Site visit photos July 11\Notts&amp;Leics site visits July 2011 304 72dp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15414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4" descr="\\Svrsbs\Shared\Documents\Conservation\Casework\WM's inc OWM's\WM's 3000-3099\WM3034\WM3034 Photos\WM3034 Set 4 After 2011\WM3034 Set 4 After 1 72dpi c Richard Strange 20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11287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MT_logo_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60363" y="179388"/>
            <a:ext cx="54006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Importance of war memorials</a:t>
            </a:r>
            <a:endParaRPr lang="en-GB" sz="4400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63260"/>
            <a:ext cx="4267200" cy="4136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2160000"/>
            <a:ext cx="4400282" cy="3480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363" y="5640623"/>
            <a:ext cx="403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Filleigh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 Devon © Alan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Graveley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, 2010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4733" y="6060896"/>
            <a:ext cx="403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Pembroke Dock, Dyfed © Ceri Jones, 2010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5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MT_logo_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179388"/>
            <a:ext cx="166528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\\WMTSVR\Shared\Documents\Branding\PowerPoint template\Development\2013 WMOnlien data\20131020 Record page - Poole 150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9850"/>
            <a:ext cx="5400675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5651500" y="2160588"/>
            <a:ext cx="32035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You can get involved in carrying out condition surveys of local war memorials and updating War Memorials Online</a:t>
            </a:r>
            <a:endParaRPr lang="en-GB" altLang="en-US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322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20120322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20120322 PowerPoint template</vt:lpstr>
      <vt:lpstr>1_20120322 PowerPoint template</vt:lpstr>
      <vt:lpstr>Default Design</vt:lpstr>
      <vt:lpstr>7_Default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Cavender</dc:creator>
  <cp:lastModifiedBy>Ruth Cavender</cp:lastModifiedBy>
  <cp:revision>4</cp:revision>
  <dcterms:created xsi:type="dcterms:W3CDTF">2016-01-06T15:50:13Z</dcterms:created>
  <dcterms:modified xsi:type="dcterms:W3CDTF">2016-01-06T16:01:46Z</dcterms:modified>
</cp:coreProperties>
</file>