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6" r:id="rId3"/>
    <p:sldId id="268" r:id="rId4"/>
    <p:sldId id="271" r:id="rId5"/>
    <p:sldId id="273" r:id="rId6"/>
    <p:sldId id="272" r:id="rId7"/>
    <p:sldId id="270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D309ED-7E10-42EE-8726-A89CDDC82F80}" type="datetimeFigureOut">
              <a:rPr lang="en-US"/>
              <a:pPr>
                <a:defRPr/>
              </a:pPr>
              <a:t>11/2/2016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CA876F7-23FC-472D-994D-09C705DC56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1590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EBFE-7E59-43E3-834B-3D66F8856574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9EE24-E141-441B-8CF1-A934E06F11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295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9707-BB49-4C12-9564-7F70C118527F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BAE47-50A4-4DB3-B828-F30D9EFA69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938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122A-2968-499C-9092-B15D1E121259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65116-63AF-4D1B-B9B5-5AAB163FE7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0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AE5F-C10A-4FCC-B549-5F35183EAE7C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B35C7-7325-4489-92D1-C739964EA0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19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F4BE-1E23-495B-9454-7F46B0669274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5017-7354-4095-A005-3177B6970A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67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E5F3-A3E3-4636-931D-5DA11D137DB4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DFDCD-4FE4-4B92-B038-7DE4D8C90C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55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C3A1-5447-4A99-BE9F-507689CE405E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02EC-6BA7-40D9-92DD-1778641221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0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32F8-000C-4EC1-965A-BAAB0A66EEE6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8271-4554-4DB2-9D5D-B95A2D7C89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62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A0D72-7B1C-4AB9-B505-63739814987E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AE27A-413B-4FBF-94C7-1EA85ED47A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362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94281-D06A-4389-AE91-76FA28E3B2A1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FEC18-2AF0-4CE5-94C8-4B430E8E1C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90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204E-C224-468F-8438-39C684F3D93E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85B42-EF25-4F65-84FD-99820D67AB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069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1FF107-7507-498E-AD86-2263A4BC1D59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15FDBA-E9A9-4D7B-83CA-0A055C93FFD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9388"/>
            <a:ext cx="3327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360363" y="2160588"/>
            <a:ext cx="828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>
                <a:solidFill>
                  <a:srgbClr val="336600"/>
                </a:solidFill>
              </a:rPr>
              <a:t>War Memorials Trust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0363" y="4319588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 dirty="0" smtClean="0"/>
              <a:t>UK memorials to Dunkirk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Dunkirk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40000"/>
            <a:ext cx="6242304" cy="4681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2668" y="1440001"/>
            <a:ext cx="23915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Sundowner, Ramsgate, Kent. One of the ‘Little Ships’ that helped evacuate men from Dunkirk. © War Memorials Trust, 2014.</a:t>
            </a:r>
            <a:endParaRPr lang="en-GB" sz="2400" dirty="0"/>
          </a:p>
          <a:p>
            <a:r>
              <a:rPr lang="en-GB" sz="2400" dirty="0"/>
              <a:t> </a:t>
            </a:r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Dunkirk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440000"/>
            <a:ext cx="5887487" cy="450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4701" y="1440000"/>
            <a:ext cx="2428970" cy="422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Dunkirk casket containing sand from the beaches. St </a:t>
            </a:r>
            <a:r>
              <a:rPr lang="en-GB" sz="2400" dirty="0"/>
              <a:t>George the Martyr Church, </a:t>
            </a:r>
            <a:r>
              <a:rPr lang="en-GB" sz="2400" dirty="0" smtClean="0"/>
              <a:t>Ramsgate, Kent. </a:t>
            </a:r>
            <a:r>
              <a:rPr lang="en-GB" sz="2400" dirty="0"/>
              <a:t>© James Brazier, </a:t>
            </a:r>
            <a:r>
              <a:rPr lang="en-GB" sz="2400" dirty="0" smtClean="0"/>
              <a:t>2008.</a:t>
            </a:r>
            <a:endParaRPr lang="en-GB" sz="2400" dirty="0"/>
          </a:p>
          <a:p>
            <a:r>
              <a:rPr lang="en-GB" sz="2400" dirty="0"/>
              <a:t> </a:t>
            </a:r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00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Dunkirk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9999"/>
            <a:ext cx="3491920" cy="5215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1439998"/>
            <a:ext cx="4796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Dunkirk stained glass window depicting the evacuation. St </a:t>
            </a:r>
            <a:r>
              <a:rPr lang="en-GB" sz="2400" dirty="0"/>
              <a:t>George the Martyr Church, </a:t>
            </a:r>
            <a:r>
              <a:rPr lang="en-GB" sz="2400" dirty="0" smtClean="0"/>
              <a:t>Ramsgate, Kent. </a:t>
            </a:r>
            <a:r>
              <a:rPr lang="en-GB" sz="2400" dirty="0"/>
              <a:t>© James Brazier, </a:t>
            </a:r>
            <a:r>
              <a:rPr lang="en-GB" sz="2400" dirty="0" smtClean="0"/>
              <a:t>2008.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What else can be seen in the images in the window?</a:t>
            </a:r>
            <a:endParaRPr lang="en-GB" sz="2400" dirty="0"/>
          </a:p>
          <a:p>
            <a:r>
              <a:rPr lang="en-GB" sz="2400" dirty="0"/>
              <a:t> </a:t>
            </a:r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13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Dunkirk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40000"/>
            <a:ext cx="5975488" cy="4509280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335488" y="1440000"/>
            <a:ext cx="26364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 smtClean="0"/>
              <a:t>Memorial stone in Ramsgate Harbour, Kent © James Brazier, 2007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 smtClean="0"/>
              <a:t>The stone shows scenes from the evacuation.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43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Dunkirk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40001"/>
            <a:ext cx="4075393" cy="2997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07" y="1440001"/>
            <a:ext cx="4075393" cy="2997112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0363" y="4437113"/>
            <a:ext cx="85042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2400" dirty="0" smtClean="0"/>
              <a:t>Memorial bench located in Plymouth giving thanks for the ‘Miracle of Dunkirk’ © Mr C E Moreton, 2013</a:t>
            </a:r>
          </a:p>
          <a:p>
            <a:pPr algn="just" eaLnBrk="1" hangingPunct="1"/>
            <a:endParaRPr lang="en-GB" altLang="en-US" sz="2400" dirty="0"/>
          </a:p>
          <a:p>
            <a:pPr algn="just" eaLnBrk="1" hangingPunct="1"/>
            <a:r>
              <a:rPr lang="en-GB" altLang="en-US" sz="2400" dirty="0" smtClean="0"/>
              <a:t>What does the inscription suggest about views of Dunkirk when the memorial was created?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72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336600"/>
                </a:solidFill>
              </a:rPr>
              <a:t>Dunkirk memorials</a:t>
            </a:r>
            <a:endParaRPr lang="en-GB" altLang="en-US" sz="4400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40000"/>
            <a:ext cx="6364446" cy="4680520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748117" y="1443483"/>
            <a:ext cx="211648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GB" altLang="en-US" sz="2400" dirty="0" smtClean="0"/>
              <a:t>Plaque outside Dunkirk memorial house care home, Somerset © War Memorials Trust, 2015. 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05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20120322 PowerPoint template</Template>
  <TotalTime>35</TotalTime>
  <Words>178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Cavender</dc:creator>
  <cp:lastModifiedBy>Ruth Cavender</cp:lastModifiedBy>
  <cp:revision>6</cp:revision>
  <dcterms:created xsi:type="dcterms:W3CDTF">2016-11-02T18:02:09Z</dcterms:created>
  <dcterms:modified xsi:type="dcterms:W3CDTF">2016-11-02T22:57:43Z</dcterms:modified>
</cp:coreProperties>
</file>