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7" r:id="rId2"/>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55" autoAdjust="0"/>
    <p:restoredTop sz="94660"/>
  </p:normalViewPr>
  <p:slideViewPr>
    <p:cSldViewPr>
      <p:cViewPr varScale="1">
        <p:scale>
          <a:sx n="73" d="100"/>
          <a:sy n="73" d="100"/>
        </p:scale>
        <p:origin x="42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59D38F0A-DB8D-4E5B-A6D8-AEAF750111BF}" type="datetimeFigureOut">
              <a:rPr lang="en-US"/>
              <a:pPr>
                <a:defRPr/>
              </a:pPr>
              <a:t>7/28/2018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D5C4C996-591B-4E9B-819E-6588443A1500}" type="slidenum">
              <a:rPr lang="en-GB" altLang="en-US"/>
              <a:pPr/>
              <a:t>‹#›</a:t>
            </a:fld>
            <a:endParaRPr lang="en-GB" altLang="en-US"/>
          </a:p>
        </p:txBody>
      </p:sp>
    </p:spTree>
    <p:extLst>
      <p:ext uri="{BB962C8B-B14F-4D97-AF65-F5344CB8AC3E}">
        <p14:creationId xmlns:p14="http://schemas.microsoft.com/office/powerpoint/2010/main" val="17172908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B135E26-CF1D-463A-8A01-1D390FE9C75E}" type="datetimeFigureOut">
              <a:rPr lang="en-US"/>
              <a:pPr>
                <a:defRPr/>
              </a:pPr>
              <a:t>7/28/2018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3FE0513-1922-4048-BE59-E97FD32D56E0}" type="slidenum">
              <a:rPr lang="en-GB" altLang="en-US"/>
              <a:pPr/>
              <a:t>‹#›</a:t>
            </a:fld>
            <a:endParaRPr lang="en-GB" altLang="en-US"/>
          </a:p>
        </p:txBody>
      </p:sp>
    </p:spTree>
    <p:extLst>
      <p:ext uri="{BB962C8B-B14F-4D97-AF65-F5344CB8AC3E}">
        <p14:creationId xmlns:p14="http://schemas.microsoft.com/office/powerpoint/2010/main" val="3873317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3F63130-DF6D-4858-A132-64317A409C91}" type="datetimeFigureOut">
              <a:rPr lang="en-US"/>
              <a:pPr>
                <a:defRPr/>
              </a:pPr>
              <a:t>7/28/2018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AB80E50-B38B-40C3-9196-67399FD357D2}" type="slidenum">
              <a:rPr lang="en-GB" altLang="en-US"/>
              <a:pPr/>
              <a:t>‹#›</a:t>
            </a:fld>
            <a:endParaRPr lang="en-GB" altLang="en-US"/>
          </a:p>
        </p:txBody>
      </p:sp>
    </p:spTree>
    <p:extLst>
      <p:ext uri="{BB962C8B-B14F-4D97-AF65-F5344CB8AC3E}">
        <p14:creationId xmlns:p14="http://schemas.microsoft.com/office/powerpoint/2010/main" val="386556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3BEB33B-7838-4B89-815F-6682651DAEF5}" type="datetimeFigureOut">
              <a:rPr lang="en-US"/>
              <a:pPr>
                <a:defRPr/>
              </a:pPr>
              <a:t>7/28/2018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CC56F81-7222-4218-AD79-F438B99B3B2E}" type="slidenum">
              <a:rPr lang="en-GB" altLang="en-US"/>
              <a:pPr/>
              <a:t>‹#›</a:t>
            </a:fld>
            <a:endParaRPr lang="en-GB" altLang="en-US"/>
          </a:p>
        </p:txBody>
      </p:sp>
    </p:spTree>
    <p:extLst>
      <p:ext uri="{BB962C8B-B14F-4D97-AF65-F5344CB8AC3E}">
        <p14:creationId xmlns:p14="http://schemas.microsoft.com/office/powerpoint/2010/main" val="2801677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492D261-C226-4EFD-BA2B-3DF39C74CE6F}" type="datetimeFigureOut">
              <a:rPr lang="en-US"/>
              <a:pPr>
                <a:defRPr/>
              </a:pPr>
              <a:t>7/28/2018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5F18066-2C41-43FD-BFA1-31C7BA5389F4}" type="slidenum">
              <a:rPr lang="en-GB" altLang="en-US"/>
              <a:pPr/>
              <a:t>‹#›</a:t>
            </a:fld>
            <a:endParaRPr lang="en-GB" altLang="en-US"/>
          </a:p>
        </p:txBody>
      </p:sp>
    </p:spTree>
    <p:extLst>
      <p:ext uri="{BB962C8B-B14F-4D97-AF65-F5344CB8AC3E}">
        <p14:creationId xmlns:p14="http://schemas.microsoft.com/office/powerpoint/2010/main" val="139775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B166C47-042C-4137-816F-1282B7383AE0}" type="datetimeFigureOut">
              <a:rPr lang="en-US"/>
              <a:pPr>
                <a:defRPr/>
              </a:pPr>
              <a:t>7/28/2018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25A2742-EE3B-4F46-8753-8898D8474EDF}" type="slidenum">
              <a:rPr lang="en-GB" altLang="en-US"/>
              <a:pPr/>
              <a:t>‹#›</a:t>
            </a:fld>
            <a:endParaRPr lang="en-GB" altLang="en-US"/>
          </a:p>
        </p:txBody>
      </p:sp>
    </p:spTree>
    <p:extLst>
      <p:ext uri="{BB962C8B-B14F-4D97-AF65-F5344CB8AC3E}">
        <p14:creationId xmlns:p14="http://schemas.microsoft.com/office/powerpoint/2010/main" val="491225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BEF2BDE-3D66-4E08-A219-D1155AB56C91}" type="datetimeFigureOut">
              <a:rPr lang="en-US"/>
              <a:pPr>
                <a:defRPr/>
              </a:pPr>
              <a:t>7/28/2018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E867BBD-B151-49B9-AE09-8ED5FAD1EE88}" type="slidenum">
              <a:rPr lang="en-GB" altLang="en-US"/>
              <a:pPr/>
              <a:t>‹#›</a:t>
            </a:fld>
            <a:endParaRPr lang="en-GB" altLang="en-US"/>
          </a:p>
        </p:txBody>
      </p:sp>
    </p:spTree>
    <p:extLst>
      <p:ext uri="{BB962C8B-B14F-4D97-AF65-F5344CB8AC3E}">
        <p14:creationId xmlns:p14="http://schemas.microsoft.com/office/powerpoint/2010/main" val="1201394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E9B192B-DC46-4FCF-94A4-867D39D086C8}" type="datetimeFigureOut">
              <a:rPr lang="en-US"/>
              <a:pPr>
                <a:defRPr/>
              </a:pPr>
              <a:t>7/28/2018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3C4DD7C5-D9E0-4875-9F19-73D75A66A2FA}" type="slidenum">
              <a:rPr lang="en-GB" altLang="en-US"/>
              <a:pPr/>
              <a:t>‹#›</a:t>
            </a:fld>
            <a:endParaRPr lang="en-GB" altLang="en-US"/>
          </a:p>
        </p:txBody>
      </p:sp>
    </p:spTree>
    <p:extLst>
      <p:ext uri="{BB962C8B-B14F-4D97-AF65-F5344CB8AC3E}">
        <p14:creationId xmlns:p14="http://schemas.microsoft.com/office/powerpoint/2010/main" val="452424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0A7A6DB-2B32-4628-9E08-725D8947C4C5}" type="datetimeFigureOut">
              <a:rPr lang="en-US"/>
              <a:pPr>
                <a:defRPr/>
              </a:pPr>
              <a:t>7/28/2018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9E87A456-DA81-4DC1-8BFC-2F720F239806}" type="slidenum">
              <a:rPr lang="en-GB" altLang="en-US"/>
              <a:pPr/>
              <a:t>‹#›</a:t>
            </a:fld>
            <a:endParaRPr lang="en-GB" altLang="en-US"/>
          </a:p>
        </p:txBody>
      </p:sp>
    </p:spTree>
    <p:extLst>
      <p:ext uri="{BB962C8B-B14F-4D97-AF65-F5344CB8AC3E}">
        <p14:creationId xmlns:p14="http://schemas.microsoft.com/office/powerpoint/2010/main" val="2798455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EE04EE1-8E8B-4521-8195-2020C975D62F}" type="datetimeFigureOut">
              <a:rPr lang="en-US"/>
              <a:pPr>
                <a:defRPr/>
              </a:pPr>
              <a:t>7/28/2018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C7BF87CF-4CA2-4858-ACF8-FF0B523B78CF}" type="slidenum">
              <a:rPr lang="en-GB" altLang="en-US"/>
              <a:pPr/>
              <a:t>‹#›</a:t>
            </a:fld>
            <a:endParaRPr lang="en-GB" altLang="en-US"/>
          </a:p>
        </p:txBody>
      </p:sp>
    </p:spTree>
    <p:extLst>
      <p:ext uri="{BB962C8B-B14F-4D97-AF65-F5344CB8AC3E}">
        <p14:creationId xmlns:p14="http://schemas.microsoft.com/office/powerpoint/2010/main" val="807973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8ABA391-B2B1-4E92-BCAD-7B6018756210}" type="datetimeFigureOut">
              <a:rPr lang="en-US"/>
              <a:pPr>
                <a:defRPr/>
              </a:pPr>
              <a:t>7/28/2018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9958FE4-2983-4084-85B2-4E94E4CBECDC}" type="slidenum">
              <a:rPr lang="en-GB" altLang="en-US"/>
              <a:pPr/>
              <a:t>‹#›</a:t>
            </a:fld>
            <a:endParaRPr lang="en-GB" altLang="en-US"/>
          </a:p>
        </p:txBody>
      </p:sp>
    </p:spTree>
    <p:extLst>
      <p:ext uri="{BB962C8B-B14F-4D97-AF65-F5344CB8AC3E}">
        <p14:creationId xmlns:p14="http://schemas.microsoft.com/office/powerpoint/2010/main" val="1335632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D7A494C-6670-4E97-B3F3-C1E4D9684DC3}" type="datetimeFigureOut">
              <a:rPr lang="en-US"/>
              <a:pPr>
                <a:defRPr/>
              </a:pPr>
              <a:t>7/28/2018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C21CCE4-9B6D-48C4-887F-6FA893C4AED3}" type="slidenum">
              <a:rPr lang="en-GB" altLang="en-US"/>
              <a:pPr/>
              <a:t>‹#›</a:t>
            </a:fld>
            <a:endParaRPr lang="en-GB" altLang="en-US"/>
          </a:p>
        </p:txBody>
      </p:sp>
    </p:spTree>
    <p:extLst>
      <p:ext uri="{BB962C8B-B14F-4D97-AF65-F5344CB8AC3E}">
        <p14:creationId xmlns:p14="http://schemas.microsoft.com/office/powerpoint/2010/main" val="1352721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29EA67CB-879F-42F3-800E-D7E5378F6E7A}" type="datetimeFigureOut">
              <a:rPr lang="en-US"/>
              <a:pPr>
                <a:defRPr/>
              </a:pPr>
              <a:t>7/28/2018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5D92636B-3AA4-4B85-86CB-317A4492E791}"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WMT_logo_gre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063" y="179388"/>
            <a:ext cx="332740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7"/>
          <p:cNvSpPr txBox="1">
            <a:spLocks noChangeArrowheads="1"/>
          </p:cNvSpPr>
          <p:nvPr/>
        </p:nvSpPr>
        <p:spPr bwMode="auto">
          <a:xfrm>
            <a:off x="360000" y="2160000"/>
            <a:ext cx="8318158" cy="3847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GB" sz="2800" dirty="0" smtClean="0"/>
              <a:t>“</a:t>
            </a:r>
            <a:r>
              <a:rPr lang="en-GB" sz="2400" dirty="0" smtClean="0"/>
              <a:t>To </a:t>
            </a:r>
            <a:r>
              <a:rPr lang="en-GB" sz="2400" dirty="0"/>
              <a:t>afford an opportunity for the universal expression of this feeling it is my desire and hope that at the hour when the Armistice came into force - </a:t>
            </a:r>
            <a:r>
              <a:rPr lang="en-GB" sz="2400" b="1" dirty="0"/>
              <a:t>the eleventh hour of the eleventh day of the eleventh month </a:t>
            </a:r>
            <a:r>
              <a:rPr lang="en-GB" sz="2400" dirty="0"/>
              <a:t>- there may be for the brief space of </a:t>
            </a:r>
            <a:r>
              <a:rPr lang="en-GB" sz="2400" b="1" dirty="0"/>
              <a:t>two minutes</a:t>
            </a:r>
            <a:r>
              <a:rPr lang="en-GB" sz="2400" dirty="0"/>
              <a:t> a complete suspension of all our normal activities. During that time, except in the rare cases where this may be impracticable, all work, all sound, and all locomotion should cease, so that in </a:t>
            </a:r>
            <a:r>
              <a:rPr lang="en-GB" sz="2400" b="1" dirty="0"/>
              <a:t>perfect stillness </a:t>
            </a:r>
            <a:r>
              <a:rPr lang="en-GB" sz="2400" dirty="0"/>
              <a:t>the thoughts of everyone may be concentrated on </a:t>
            </a:r>
            <a:r>
              <a:rPr lang="en-GB" sz="2400" b="1" dirty="0"/>
              <a:t>reverent remembrance of the glorious dead</a:t>
            </a:r>
            <a:r>
              <a:rPr lang="en-GB" sz="2400" dirty="0" smtClean="0"/>
              <a:t>.”</a:t>
            </a:r>
            <a:endParaRPr lang="en-GB" altLang="en-US" sz="2400" dirty="0"/>
          </a:p>
        </p:txBody>
      </p:sp>
      <p:sp>
        <p:nvSpPr>
          <p:cNvPr id="2" name="TextBox 1"/>
          <p:cNvSpPr txBox="1"/>
          <p:nvPr/>
        </p:nvSpPr>
        <p:spPr>
          <a:xfrm>
            <a:off x="360000" y="360000"/>
            <a:ext cx="4896544" cy="1569660"/>
          </a:xfrm>
          <a:prstGeom prst="rect">
            <a:avLst/>
          </a:prstGeom>
          <a:noFill/>
        </p:spPr>
        <p:txBody>
          <a:bodyPr wrap="square" rtlCol="0">
            <a:spAutoFit/>
          </a:bodyPr>
          <a:lstStyle/>
          <a:p>
            <a:pPr algn="just" eaLnBrk="1" hangingPunct="1"/>
            <a:r>
              <a:rPr lang="en-GB" sz="3200" b="1" dirty="0"/>
              <a:t>Proclamation by </a:t>
            </a:r>
            <a:endParaRPr lang="en-GB" sz="3200" b="1" dirty="0" smtClean="0"/>
          </a:p>
          <a:p>
            <a:pPr algn="just" eaLnBrk="1" hangingPunct="1"/>
            <a:r>
              <a:rPr lang="en-GB" sz="3200" b="1" dirty="0" smtClean="0"/>
              <a:t>King </a:t>
            </a:r>
            <a:r>
              <a:rPr lang="en-GB" sz="3200" b="1" dirty="0"/>
              <a:t>George V </a:t>
            </a:r>
            <a:endParaRPr lang="en-GB" sz="3200" b="1" dirty="0" smtClean="0"/>
          </a:p>
          <a:p>
            <a:pPr algn="just" eaLnBrk="1" hangingPunct="1"/>
            <a:r>
              <a:rPr lang="en-GB" sz="3200" b="1" dirty="0" smtClean="0"/>
              <a:t>on </a:t>
            </a:r>
            <a:r>
              <a:rPr lang="en-GB" sz="3200" b="1" dirty="0"/>
              <a:t>7</a:t>
            </a:r>
            <a:r>
              <a:rPr lang="en-GB" sz="3200" b="1" baseline="30000" dirty="0"/>
              <a:t>th</a:t>
            </a:r>
            <a:r>
              <a:rPr lang="en-GB" sz="3200" b="1" dirty="0"/>
              <a:t> November 1919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400" dirty="0" smtClean="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20120322 PowerPoint template</Template>
  <TotalTime>56</TotalTime>
  <Words>116</Words>
  <Application>Microsoft Office PowerPoint</Application>
  <PresentationFormat>On-screen Show (4:3)</PresentationFormat>
  <Paragraphs>4</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Carlie Silvey</dc:creator>
  <cp:lastModifiedBy>Frances Moreton</cp:lastModifiedBy>
  <cp:revision>14</cp:revision>
  <dcterms:created xsi:type="dcterms:W3CDTF">2018-07-16T09:43:26Z</dcterms:created>
  <dcterms:modified xsi:type="dcterms:W3CDTF">2018-07-28T13:17:23Z</dcterms:modified>
</cp:coreProperties>
</file>